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29LT Makina" charset="1" panose="00000500000000000000"/>
      <p:regular r:id="rId11"/>
    </p:embeddedFont>
    <p:embeddedFont>
      <p:font typeface="Pinyon Script" charset="1" panose="020105010801010D0002"/>
      <p:regular r:id="rId12"/>
    </p:embeddedFont>
    <p:embeddedFont>
      <p:font typeface="TT Berlinerins" charset="1" panose="02000506040000020004"/>
      <p:regular r:id="rId13"/>
    </p:embeddedFont>
    <p:embeddedFont>
      <p:font typeface="Glacial Indifference Bold" charset="1" panose="00000800000000000000"/>
      <p:regular r:id="rId14"/>
    </p:embeddedFont>
    <p:embeddedFont>
      <p:font typeface="Glacial Indifference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99999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39" t="-34187" r="-1379" b="-6006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84761">
            <a:off x="-5488932" y="-3903053"/>
            <a:ext cx="21097584" cy="7806106"/>
          </a:xfrm>
          <a:custGeom>
            <a:avLst/>
            <a:gdLst/>
            <a:ahLst/>
            <a:cxnLst/>
            <a:rect r="r" b="b" t="t" l="l"/>
            <a:pathLst>
              <a:path h="7806106" w="21097584">
                <a:moveTo>
                  <a:pt x="21097584" y="0"/>
                </a:moveTo>
                <a:lnTo>
                  <a:pt x="0" y="0"/>
                </a:lnTo>
                <a:lnTo>
                  <a:pt x="0" y="7806106"/>
                </a:lnTo>
                <a:lnTo>
                  <a:pt x="21097584" y="7806106"/>
                </a:lnTo>
                <a:lnTo>
                  <a:pt x="2109758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85645">
            <a:off x="14102232" y="-2409692"/>
            <a:ext cx="9873764" cy="11237543"/>
          </a:xfrm>
          <a:custGeom>
            <a:avLst/>
            <a:gdLst/>
            <a:ahLst/>
            <a:cxnLst/>
            <a:rect r="r" b="b" t="t" l="l"/>
            <a:pathLst>
              <a:path h="11237543" w="9873764">
                <a:moveTo>
                  <a:pt x="0" y="0"/>
                </a:moveTo>
                <a:lnTo>
                  <a:pt x="9873763" y="0"/>
                </a:lnTo>
                <a:lnTo>
                  <a:pt x="9873763" y="11237543"/>
                </a:lnTo>
                <a:lnTo>
                  <a:pt x="0" y="11237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1722">
            <a:off x="-1726733" y="2171593"/>
            <a:ext cx="9873764" cy="11237543"/>
          </a:xfrm>
          <a:custGeom>
            <a:avLst/>
            <a:gdLst/>
            <a:ahLst/>
            <a:cxnLst/>
            <a:rect r="r" b="b" t="t" l="l"/>
            <a:pathLst>
              <a:path h="11237543" w="9873764">
                <a:moveTo>
                  <a:pt x="0" y="0"/>
                </a:moveTo>
                <a:lnTo>
                  <a:pt x="9873764" y="0"/>
                </a:lnTo>
                <a:lnTo>
                  <a:pt x="9873764" y="11237543"/>
                </a:lnTo>
                <a:lnTo>
                  <a:pt x="0" y="11237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6319">
            <a:off x="2714620" y="6932473"/>
            <a:ext cx="25224615" cy="5770131"/>
          </a:xfrm>
          <a:custGeom>
            <a:avLst/>
            <a:gdLst/>
            <a:ahLst/>
            <a:cxnLst/>
            <a:rect r="r" b="b" t="t" l="l"/>
            <a:pathLst>
              <a:path h="5770131" w="25224615">
                <a:moveTo>
                  <a:pt x="0" y="0"/>
                </a:moveTo>
                <a:lnTo>
                  <a:pt x="25224616" y="0"/>
                </a:lnTo>
                <a:lnTo>
                  <a:pt x="25224616" y="5770131"/>
                </a:lnTo>
                <a:lnTo>
                  <a:pt x="0" y="5770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2520">
            <a:off x="1542080" y="861738"/>
            <a:ext cx="14799166" cy="9389417"/>
          </a:xfrm>
          <a:custGeom>
            <a:avLst/>
            <a:gdLst/>
            <a:ahLst/>
            <a:cxnLst/>
            <a:rect r="r" b="b" t="t" l="l"/>
            <a:pathLst>
              <a:path h="9389417" w="14799166">
                <a:moveTo>
                  <a:pt x="0" y="0"/>
                </a:moveTo>
                <a:lnTo>
                  <a:pt x="14799166" y="0"/>
                </a:lnTo>
                <a:lnTo>
                  <a:pt x="14799166" y="9389417"/>
                </a:lnTo>
                <a:lnTo>
                  <a:pt x="0" y="9389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691366">
            <a:off x="6600945" y="2166369"/>
            <a:ext cx="5147200" cy="2058880"/>
          </a:xfrm>
          <a:custGeom>
            <a:avLst/>
            <a:gdLst/>
            <a:ahLst/>
            <a:cxnLst/>
            <a:rect r="r" b="b" t="t" l="l"/>
            <a:pathLst>
              <a:path h="2058880" w="5147200">
                <a:moveTo>
                  <a:pt x="0" y="0"/>
                </a:moveTo>
                <a:lnTo>
                  <a:pt x="5147200" y="0"/>
                </a:lnTo>
                <a:lnTo>
                  <a:pt x="5147200" y="2058880"/>
                </a:lnTo>
                <a:lnTo>
                  <a:pt x="0" y="205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86250">
            <a:off x="5762795" y="7189086"/>
            <a:ext cx="7722116" cy="81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6059" spc="-387">
                <a:solidFill>
                  <a:srgbClr val="000000"/>
                </a:solidFill>
                <a:latin typeface="29LT Makina"/>
              </a:rPr>
              <a:t> Pengembangan Desain Web</a:t>
            </a:r>
          </a:p>
        </p:txBody>
      </p:sp>
      <p:sp>
        <p:nvSpPr>
          <p:cNvPr name="TextBox 10" id="10"/>
          <p:cNvSpPr txBox="true"/>
          <p:nvPr/>
        </p:nvSpPr>
        <p:spPr>
          <a:xfrm rot="-286250">
            <a:off x="5114339" y="2437373"/>
            <a:ext cx="8299678" cy="163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6"/>
              </a:lnSpc>
            </a:pPr>
            <a:r>
              <a:rPr lang="en-US" sz="10820">
                <a:solidFill>
                  <a:srgbClr val="000000"/>
                </a:solidFill>
                <a:latin typeface="Pinyon Script"/>
              </a:rPr>
              <a:t>use case</a:t>
            </a:r>
          </a:p>
        </p:txBody>
      </p:sp>
      <p:sp>
        <p:nvSpPr>
          <p:cNvPr name="TextBox 11" id="11"/>
          <p:cNvSpPr txBox="true"/>
          <p:nvPr/>
        </p:nvSpPr>
        <p:spPr>
          <a:xfrm rot="-286250">
            <a:off x="2830175" y="3799050"/>
            <a:ext cx="13418629" cy="369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4"/>
              </a:lnSpc>
            </a:pPr>
            <a:r>
              <a:rPr lang="en-US" sz="24491">
                <a:solidFill>
                  <a:srgbClr val="000000"/>
                </a:solidFill>
                <a:latin typeface="TT Berlinerins"/>
              </a:rPr>
              <a:t>kelompok 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441605">
            <a:off x="11325805" y="1071990"/>
            <a:ext cx="3925407" cy="1434558"/>
          </a:xfrm>
          <a:custGeom>
            <a:avLst/>
            <a:gdLst/>
            <a:ahLst/>
            <a:cxnLst/>
            <a:rect r="r" b="b" t="t" l="l"/>
            <a:pathLst>
              <a:path h="1434558" w="3925407">
                <a:moveTo>
                  <a:pt x="0" y="0"/>
                </a:moveTo>
                <a:lnTo>
                  <a:pt x="3925408" y="0"/>
                </a:lnTo>
                <a:lnTo>
                  <a:pt x="3925408" y="1434558"/>
                </a:lnTo>
                <a:lnTo>
                  <a:pt x="0" y="1434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90801" y="7513375"/>
            <a:ext cx="4525691" cy="3390154"/>
          </a:xfrm>
          <a:custGeom>
            <a:avLst/>
            <a:gdLst/>
            <a:ahLst/>
            <a:cxnLst/>
            <a:rect r="r" b="b" t="t" l="l"/>
            <a:pathLst>
              <a:path h="3390154" w="4525691">
                <a:moveTo>
                  <a:pt x="0" y="0"/>
                </a:moveTo>
                <a:lnTo>
                  <a:pt x="4525691" y="0"/>
                </a:lnTo>
                <a:lnTo>
                  <a:pt x="4525691" y="3390153"/>
                </a:lnTo>
                <a:lnTo>
                  <a:pt x="0" y="33901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348554">
            <a:off x="-538001" y="-1850812"/>
            <a:ext cx="4631283" cy="6756514"/>
          </a:xfrm>
          <a:custGeom>
            <a:avLst/>
            <a:gdLst/>
            <a:ahLst/>
            <a:cxnLst/>
            <a:rect r="r" b="b" t="t" l="l"/>
            <a:pathLst>
              <a:path h="6756514" w="4631283">
                <a:moveTo>
                  <a:pt x="0" y="0"/>
                </a:moveTo>
                <a:lnTo>
                  <a:pt x="4631284" y="0"/>
                </a:lnTo>
                <a:lnTo>
                  <a:pt x="4631284" y="6756514"/>
                </a:lnTo>
                <a:lnTo>
                  <a:pt x="0" y="67565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96821">
            <a:off x="17295166" y="8024964"/>
            <a:ext cx="8673465" cy="10922427"/>
          </a:xfrm>
          <a:custGeom>
            <a:avLst/>
            <a:gdLst/>
            <a:ahLst/>
            <a:cxnLst/>
            <a:rect r="r" b="b" t="t" l="l"/>
            <a:pathLst>
              <a:path h="10922427" w="8673465">
                <a:moveTo>
                  <a:pt x="0" y="0"/>
                </a:moveTo>
                <a:lnTo>
                  <a:pt x="8673464" y="0"/>
                </a:lnTo>
                <a:lnTo>
                  <a:pt x="8673464" y="10922427"/>
                </a:lnTo>
                <a:lnTo>
                  <a:pt x="0" y="10922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23" t="0" r="-5323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0780" t="-3525" r="-22794" b="-204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4789">
            <a:off x="313728" y="-5852302"/>
            <a:ext cx="21097584" cy="7806106"/>
          </a:xfrm>
          <a:custGeom>
            <a:avLst/>
            <a:gdLst/>
            <a:ahLst/>
            <a:cxnLst/>
            <a:rect r="r" b="b" t="t" l="l"/>
            <a:pathLst>
              <a:path h="7806106" w="21097584">
                <a:moveTo>
                  <a:pt x="21097584" y="0"/>
                </a:moveTo>
                <a:lnTo>
                  <a:pt x="0" y="0"/>
                </a:lnTo>
                <a:lnTo>
                  <a:pt x="0" y="7806106"/>
                </a:lnTo>
                <a:lnTo>
                  <a:pt x="21097584" y="7806106"/>
                </a:lnTo>
                <a:lnTo>
                  <a:pt x="2109758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148">
            <a:off x="255482" y="635802"/>
            <a:ext cx="17509054" cy="11144486"/>
          </a:xfrm>
          <a:custGeom>
            <a:avLst/>
            <a:gdLst/>
            <a:ahLst/>
            <a:cxnLst/>
            <a:rect r="r" b="b" t="t" l="l"/>
            <a:pathLst>
              <a:path h="11144486" w="17509054">
                <a:moveTo>
                  <a:pt x="0" y="0"/>
                </a:moveTo>
                <a:lnTo>
                  <a:pt x="17509055" y="0"/>
                </a:lnTo>
                <a:lnTo>
                  <a:pt x="17509055" y="11144486"/>
                </a:lnTo>
                <a:lnTo>
                  <a:pt x="0" y="1114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19756">
            <a:off x="4997051" y="5602933"/>
            <a:ext cx="4793253" cy="41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  <a:spcBef>
                <a:spcPct val="0"/>
              </a:spcBef>
            </a:pPr>
            <a:r>
              <a:rPr lang="en-US" sz="2394">
                <a:solidFill>
                  <a:srgbClr val="000000"/>
                </a:solidFill>
                <a:latin typeface="Glacial Indifference Bold"/>
              </a:rPr>
              <a:t>Jodi Nur Farkhani (060)</a:t>
            </a:r>
          </a:p>
        </p:txBody>
      </p:sp>
      <p:sp>
        <p:nvSpPr>
          <p:cNvPr name="TextBox 6" id="6"/>
          <p:cNvSpPr txBox="true"/>
          <p:nvPr/>
        </p:nvSpPr>
        <p:spPr>
          <a:xfrm rot="19756">
            <a:off x="3106401" y="4938947"/>
            <a:ext cx="1742891" cy="152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3"/>
              </a:lnSpc>
              <a:spcBef>
                <a:spcPct val="0"/>
              </a:spcBef>
            </a:pPr>
            <a:r>
              <a:rPr lang="en-US" sz="8937" spc="527">
                <a:solidFill>
                  <a:srgbClr val="000000"/>
                </a:solidFill>
                <a:latin typeface="TT Berlinerins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19756">
            <a:off x="5000735" y="6970259"/>
            <a:ext cx="4789568" cy="41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  <a:spcBef>
                <a:spcPct val="0"/>
              </a:spcBef>
            </a:pPr>
            <a:r>
              <a:rPr lang="en-US" sz="2394">
                <a:solidFill>
                  <a:srgbClr val="000000"/>
                </a:solidFill>
                <a:latin typeface="Glacial Indifference Bold"/>
              </a:rPr>
              <a:t>Yafi Daffa Andriansyah (083)</a:t>
            </a:r>
          </a:p>
        </p:txBody>
      </p:sp>
      <p:sp>
        <p:nvSpPr>
          <p:cNvPr name="TextBox 8" id="8"/>
          <p:cNvSpPr txBox="true"/>
          <p:nvPr/>
        </p:nvSpPr>
        <p:spPr>
          <a:xfrm rot="19756">
            <a:off x="3129987" y="6354926"/>
            <a:ext cx="1742891" cy="152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3"/>
              </a:lnSpc>
              <a:spcBef>
                <a:spcPct val="0"/>
              </a:spcBef>
            </a:pPr>
            <a:r>
              <a:rPr lang="en-US" sz="8937" spc="527">
                <a:solidFill>
                  <a:srgbClr val="000000"/>
                </a:solidFill>
                <a:latin typeface="TT Berlinerins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19756">
            <a:off x="11747609" y="7023792"/>
            <a:ext cx="4733425" cy="41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  <a:spcBef>
                <a:spcPct val="0"/>
              </a:spcBef>
            </a:pPr>
            <a:r>
              <a:rPr lang="en-US" sz="2394">
                <a:solidFill>
                  <a:srgbClr val="000000"/>
                </a:solidFill>
                <a:latin typeface="Glacial Indifference Bold"/>
              </a:rPr>
              <a:t>Fikri Baihaqi Adriano (100)</a:t>
            </a:r>
          </a:p>
        </p:txBody>
      </p:sp>
      <p:sp>
        <p:nvSpPr>
          <p:cNvPr name="TextBox 10" id="10"/>
          <p:cNvSpPr txBox="true"/>
          <p:nvPr/>
        </p:nvSpPr>
        <p:spPr>
          <a:xfrm rot="19756">
            <a:off x="10042371" y="4938947"/>
            <a:ext cx="1742891" cy="152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3"/>
              </a:lnSpc>
              <a:spcBef>
                <a:spcPct val="0"/>
              </a:spcBef>
            </a:pPr>
            <a:r>
              <a:rPr lang="en-US" sz="8937" spc="527">
                <a:solidFill>
                  <a:srgbClr val="000000"/>
                </a:solidFill>
                <a:latin typeface="TT Berlinerin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19756">
            <a:off x="11747611" y="5552605"/>
            <a:ext cx="4534791" cy="41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  <a:spcBef>
                <a:spcPct val="0"/>
              </a:spcBef>
            </a:pPr>
            <a:r>
              <a:rPr lang="en-US" sz="2394">
                <a:solidFill>
                  <a:srgbClr val="000000"/>
                </a:solidFill>
                <a:latin typeface="Glacial Indifference Bold"/>
              </a:rPr>
              <a:t>Briliyan Luthfi Triandri (094)</a:t>
            </a:r>
          </a:p>
        </p:txBody>
      </p:sp>
      <p:sp>
        <p:nvSpPr>
          <p:cNvPr name="TextBox 12" id="12"/>
          <p:cNvSpPr txBox="true"/>
          <p:nvPr/>
        </p:nvSpPr>
        <p:spPr>
          <a:xfrm rot="19756">
            <a:off x="10042371" y="6356601"/>
            <a:ext cx="1742891" cy="152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3"/>
              </a:lnSpc>
              <a:spcBef>
                <a:spcPct val="0"/>
              </a:spcBef>
            </a:pPr>
            <a:r>
              <a:rPr lang="en-US" sz="8937" spc="527">
                <a:solidFill>
                  <a:srgbClr val="000000"/>
                </a:solidFill>
                <a:latin typeface="TT Berlinerins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19756">
            <a:off x="5878916" y="2364086"/>
            <a:ext cx="6530169" cy="242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0"/>
              </a:lnSpc>
            </a:pPr>
            <a:r>
              <a:rPr lang="en-US" sz="15949" spc="414">
                <a:solidFill>
                  <a:srgbClr val="000000"/>
                </a:solidFill>
                <a:latin typeface="TT Berlinerins"/>
              </a:rPr>
              <a:t>ANGGOTA </a:t>
            </a:r>
          </a:p>
        </p:txBody>
      </p:sp>
      <p:sp>
        <p:nvSpPr>
          <p:cNvPr name="TextBox 14" id="14"/>
          <p:cNvSpPr txBox="true"/>
          <p:nvPr/>
        </p:nvSpPr>
        <p:spPr>
          <a:xfrm rot="19756">
            <a:off x="7604056" y="7882177"/>
            <a:ext cx="1742891" cy="152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3"/>
              </a:lnSpc>
              <a:spcBef>
                <a:spcPct val="0"/>
              </a:spcBef>
            </a:pPr>
            <a:r>
              <a:rPr lang="en-US" sz="8937" spc="527">
                <a:solidFill>
                  <a:srgbClr val="000000"/>
                </a:solidFill>
                <a:latin typeface="TT Berlinerins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19756">
            <a:off x="9351830" y="8495785"/>
            <a:ext cx="4789568" cy="41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  <a:spcBef>
                <a:spcPct val="0"/>
              </a:spcBef>
            </a:pPr>
            <a:r>
              <a:rPr lang="en-US" sz="2394">
                <a:solidFill>
                  <a:srgbClr val="000000"/>
                </a:solidFill>
                <a:latin typeface="Glacial Indifference Bold"/>
              </a:rPr>
              <a:t>Shabit Hossain (207)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0780" t="-3525" r="-22794" b="-20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34152">
            <a:off x="8724430" y="303223"/>
            <a:ext cx="15749044" cy="10024242"/>
          </a:xfrm>
          <a:custGeom>
            <a:avLst/>
            <a:gdLst/>
            <a:ahLst/>
            <a:cxnLst/>
            <a:rect r="r" b="b" t="t" l="l"/>
            <a:pathLst>
              <a:path h="10024242" w="15749044">
                <a:moveTo>
                  <a:pt x="0" y="0"/>
                </a:moveTo>
                <a:lnTo>
                  <a:pt x="15749044" y="0"/>
                </a:lnTo>
                <a:lnTo>
                  <a:pt x="15749044" y="10024243"/>
                </a:lnTo>
                <a:lnTo>
                  <a:pt x="0" y="10024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8593" y="2539090"/>
            <a:ext cx="7967184" cy="1592062"/>
          </a:xfrm>
          <a:custGeom>
            <a:avLst/>
            <a:gdLst/>
            <a:ahLst/>
            <a:cxnLst/>
            <a:rect r="r" b="b" t="t" l="l"/>
            <a:pathLst>
              <a:path h="1592062" w="7967184">
                <a:moveTo>
                  <a:pt x="0" y="0"/>
                </a:moveTo>
                <a:lnTo>
                  <a:pt x="7967183" y="0"/>
                </a:lnTo>
                <a:lnTo>
                  <a:pt x="7967183" y="1592062"/>
                </a:lnTo>
                <a:lnTo>
                  <a:pt x="0" y="1592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81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161104">
            <a:off x="9813462" y="2184191"/>
            <a:ext cx="7649264" cy="5918618"/>
          </a:xfrm>
          <a:custGeom>
            <a:avLst/>
            <a:gdLst/>
            <a:ahLst/>
            <a:cxnLst/>
            <a:rect r="r" b="b" t="t" l="l"/>
            <a:pathLst>
              <a:path h="5918618" w="7649264">
                <a:moveTo>
                  <a:pt x="0" y="0"/>
                </a:moveTo>
                <a:lnTo>
                  <a:pt x="7649263" y="0"/>
                </a:lnTo>
                <a:lnTo>
                  <a:pt x="7649263" y="5918618"/>
                </a:lnTo>
                <a:lnTo>
                  <a:pt x="0" y="5918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68792" y="7785698"/>
            <a:ext cx="4374068" cy="3276575"/>
          </a:xfrm>
          <a:custGeom>
            <a:avLst/>
            <a:gdLst/>
            <a:ahLst/>
            <a:cxnLst/>
            <a:rect r="r" b="b" t="t" l="l"/>
            <a:pathLst>
              <a:path h="3276575" w="4374068">
                <a:moveTo>
                  <a:pt x="0" y="0"/>
                </a:moveTo>
                <a:lnTo>
                  <a:pt x="4374069" y="0"/>
                </a:lnTo>
                <a:lnTo>
                  <a:pt x="4374069" y="3276575"/>
                </a:lnTo>
                <a:lnTo>
                  <a:pt x="0" y="3276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6386">
            <a:off x="11010733" y="1611130"/>
            <a:ext cx="5279597" cy="7018289"/>
          </a:xfrm>
          <a:custGeom>
            <a:avLst/>
            <a:gdLst/>
            <a:ahLst/>
            <a:cxnLst/>
            <a:rect r="r" b="b" t="t" l="l"/>
            <a:pathLst>
              <a:path h="7018289" w="5279597">
                <a:moveTo>
                  <a:pt x="0" y="0"/>
                </a:moveTo>
                <a:lnTo>
                  <a:pt x="5279597" y="0"/>
                </a:lnTo>
                <a:lnTo>
                  <a:pt x="5279597" y="7018290"/>
                </a:lnTo>
                <a:lnTo>
                  <a:pt x="0" y="7018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74" t="-5362" r="0" b="-576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3802" y="2699252"/>
            <a:ext cx="7160198" cy="130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"/>
              </a:lnSpc>
            </a:pPr>
            <a:r>
              <a:rPr lang="en-US" sz="4600" spc="303">
                <a:solidFill>
                  <a:srgbClr val="FFFFFF"/>
                </a:solidFill>
                <a:latin typeface="TT Berlinerins"/>
              </a:rPr>
              <a:t>Pencatatan kegiatan sehari-hari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3528" y="4618503"/>
            <a:ext cx="6237314" cy="296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Aplikasi ini dibuat untuk digunakan oleh user untuk melakukan pencatatan kegiatan sehari-hari. Didalam aplikasi user dapat melakukan operasi CRUD kegiatan dan admin dapat melakukan penghapusan pengguna.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63" t="-11496" r="-4683" b="-244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6513" y="1904058"/>
            <a:ext cx="6694975" cy="7765497"/>
          </a:xfrm>
          <a:custGeom>
            <a:avLst/>
            <a:gdLst/>
            <a:ahLst/>
            <a:cxnLst/>
            <a:rect r="r" b="b" t="t" l="l"/>
            <a:pathLst>
              <a:path h="7765497" w="6694975">
                <a:moveTo>
                  <a:pt x="0" y="0"/>
                </a:moveTo>
                <a:lnTo>
                  <a:pt x="6694974" y="0"/>
                </a:lnTo>
                <a:lnTo>
                  <a:pt x="6694974" y="7765498"/>
                </a:lnTo>
                <a:lnTo>
                  <a:pt x="0" y="776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6" t="-8216" r="-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9014" y="626504"/>
            <a:ext cx="13749658" cy="127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5"/>
              </a:lnSpc>
            </a:pPr>
            <a:r>
              <a:rPr lang="en-US" sz="8500" spc="68">
                <a:solidFill>
                  <a:srgbClr val="000000"/>
                </a:solidFill>
                <a:latin typeface="TT Berlinerins"/>
              </a:rPr>
              <a:t>pencatatan kegiatan sehari-hari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63" t="-11496" r="-4683" b="-244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373901" y="3243849"/>
            <a:ext cx="3338221" cy="3799301"/>
          </a:xfrm>
          <a:custGeom>
            <a:avLst/>
            <a:gdLst/>
            <a:ahLst/>
            <a:cxnLst/>
            <a:rect r="r" b="b" t="t" l="l"/>
            <a:pathLst>
              <a:path h="3799301" w="3338221">
                <a:moveTo>
                  <a:pt x="0" y="0"/>
                </a:moveTo>
                <a:lnTo>
                  <a:pt x="3338221" y="0"/>
                </a:lnTo>
                <a:lnTo>
                  <a:pt x="3338221" y="3799302"/>
                </a:lnTo>
                <a:lnTo>
                  <a:pt x="0" y="379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6572" y="4145467"/>
            <a:ext cx="9994857" cy="1997246"/>
          </a:xfrm>
          <a:custGeom>
            <a:avLst/>
            <a:gdLst/>
            <a:ahLst/>
            <a:cxnLst/>
            <a:rect r="r" b="b" t="t" l="l"/>
            <a:pathLst>
              <a:path h="1997246" w="9994857">
                <a:moveTo>
                  <a:pt x="0" y="0"/>
                </a:moveTo>
                <a:lnTo>
                  <a:pt x="9994856" y="0"/>
                </a:lnTo>
                <a:lnTo>
                  <a:pt x="9994856" y="1997247"/>
                </a:lnTo>
                <a:lnTo>
                  <a:pt x="0" y="1997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818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89481" y="3996059"/>
            <a:ext cx="12309039" cy="2066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924"/>
              </a:lnSpc>
              <a:spcBef>
                <a:spcPct val="0"/>
              </a:spcBef>
            </a:pPr>
            <a:r>
              <a:rPr lang="en-US" sz="12088" spc="423">
                <a:solidFill>
                  <a:srgbClr val="FFFFFF"/>
                </a:solidFill>
                <a:latin typeface="TT Berlinerins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6342297" y="5836337"/>
            <a:ext cx="5646680" cy="6426608"/>
          </a:xfrm>
          <a:custGeom>
            <a:avLst/>
            <a:gdLst/>
            <a:ahLst/>
            <a:cxnLst/>
            <a:rect r="r" b="b" t="t" l="l"/>
            <a:pathLst>
              <a:path h="6426608" w="5646680">
                <a:moveTo>
                  <a:pt x="0" y="0"/>
                </a:moveTo>
                <a:lnTo>
                  <a:pt x="5646680" y="0"/>
                </a:lnTo>
                <a:lnTo>
                  <a:pt x="5646680" y="6426608"/>
                </a:lnTo>
                <a:lnTo>
                  <a:pt x="0" y="6426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87164">
            <a:off x="13689488" y="-911425"/>
            <a:ext cx="4525691" cy="3390154"/>
          </a:xfrm>
          <a:custGeom>
            <a:avLst/>
            <a:gdLst/>
            <a:ahLst/>
            <a:cxnLst/>
            <a:rect r="r" b="b" t="t" l="l"/>
            <a:pathLst>
              <a:path h="3390154" w="4525691">
                <a:moveTo>
                  <a:pt x="0" y="0"/>
                </a:moveTo>
                <a:lnTo>
                  <a:pt x="4525691" y="0"/>
                </a:lnTo>
                <a:lnTo>
                  <a:pt x="4525691" y="3390154"/>
                </a:lnTo>
                <a:lnTo>
                  <a:pt x="0" y="3390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48554">
            <a:off x="-1589569" y="5842913"/>
            <a:ext cx="4631283" cy="6756514"/>
          </a:xfrm>
          <a:custGeom>
            <a:avLst/>
            <a:gdLst/>
            <a:ahLst/>
            <a:cxnLst/>
            <a:rect r="r" b="b" t="t" l="l"/>
            <a:pathLst>
              <a:path h="6756514" w="4631283">
                <a:moveTo>
                  <a:pt x="0" y="0"/>
                </a:moveTo>
                <a:lnTo>
                  <a:pt x="4631283" y="0"/>
                </a:lnTo>
                <a:lnTo>
                  <a:pt x="4631283" y="6756514"/>
                </a:lnTo>
                <a:lnTo>
                  <a:pt x="0" y="6756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DAGEbSfTJ80</dc:identifier>
  <dcterms:modified xsi:type="dcterms:W3CDTF">2011-08-01T06:04:30Z</dcterms:modified>
  <cp:revision>1</cp:revision>
  <dc:title>Black and White Scrapbook Creative Portfolio Presentation</dc:title>
</cp:coreProperties>
</file>